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661B77C-1789-4547-8E92-7F0E47E0775B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release in week 32, over a range of beta." id="{1C50BD3F-6987-0746-AFFF-894ECBB80CDB}">
          <p14:sldIdLst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90"/>
    <p:restoredTop sz="94764"/>
  </p:normalViewPr>
  <p:slideViewPr>
    <p:cSldViewPr snapToGrid="0" snapToObjects="1">
      <p:cViewPr varScale="1">
        <p:scale>
          <a:sx n="96" d="100"/>
          <a:sy n="96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19B39A-ACCB-F945-9227-AEE507386E5E}" type="datetimeFigureOut">
              <a:rPr lang="en-US" smtClean="0"/>
              <a:t>3/13/18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C7E721-258D-7940-8573-B33AB69CC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43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71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28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33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73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81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25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168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35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31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2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37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7A478-9A58-B142-B86A-A05F79465AF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F320F-BDF0-8540-836B-0FB2B879F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052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8863053" y="2054088"/>
            <a:ext cx="60458" cy="261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4903304" y="5512904"/>
            <a:ext cx="2743200" cy="13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296400" y="2663687"/>
            <a:ext cx="873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 SF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393635" y="5791200"/>
            <a:ext cx="243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Week of release in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914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38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7078" y="198783"/>
            <a:ext cx="515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Boost in beta due to aggregation </a:t>
            </a:r>
            <a:r>
              <a:rPr lang="en-US" smtClean="0"/>
              <a:t>is ten </a:t>
            </a:r>
            <a:r>
              <a:rPr lang="en-US" dirty="0" smtClean="0"/>
              <a:t>times normal.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58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8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3400"/>
            <a:ext cx="10261600" cy="579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7078" y="198783"/>
            <a:ext cx="5208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Boost in beta due to aggregation is two times normal.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14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700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3708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218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5626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1004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 flipV="1">
            <a:off x="8863053" y="2054088"/>
            <a:ext cx="60458" cy="261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 flipV="1">
            <a:off x="4903304" y="5512904"/>
            <a:ext cx="2743200" cy="13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296400" y="2663687"/>
            <a:ext cx="873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 SF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3635" y="5791200"/>
            <a:ext cx="243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Week of release in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947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9344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288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3766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54409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29676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07487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87864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828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 flipV="1">
            <a:off x="8863053" y="2054088"/>
            <a:ext cx="60458" cy="261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 flipV="1">
            <a:off x="4903304" y="5512904"/>
            <a:ext cx="2743200" cy="13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296400" y="2663687"/>
            <a:ext cx="873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 SF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3635" y="5791200"/>
            <a:ext cx="243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Week of release in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62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46100"/>
            <a:ext cx="102616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84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46100"/>
            <a:ext cx="102616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06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29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4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46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9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7114</TotalTime>
  <Words>43</Words>
  <Application>Microsoft Macintosh PowerPoint</Application>
  <PresentationFormat>Widescreen</PresentationFormat>
  <Paragraphs>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Arathi Arakala</dc:creator>
  <cp:lastModifiedBy>Arathi Arakala</cp:lastModifiedBy>
  <cp:revision>23</cp:revision>
  <dcterms:created xsi:type="dcterms:W3CDTF">2018-03-09T06:21:13Z</dcterms:created>
  <dcterms:modified xsi:type="dcterms:W3CDTF">2018-03-14T05:04:42Z</dcterms:modified>
</cp:coreProperties>
</file>

<file path=docProps/thumbnail.jpeg>
</file>